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8"/>
  </p:notesMasterIdLst>
  <p:sldIdLst>
    <p:sldId id="257" r:id="rId3"/>
    <p:sldId id="300" r:id="rId4"/>
    <p:sldId id="275" r:id="rId5"/>
    <p:sldId id="269" r:id="rId6"/>
    <p:sldId id="288" r:id="rId7"/>
    <p:sldId id="293" r:id="rId8"/>
    <p:sldId id="292" r:id="rId9"/>
    <p:sldId id="291" r:id="rId10"/>
    <p:sldId id="290" r:id="rId11"/>
    <p:sldId id="297" r:id="rId12"/>
    <p:sldId id="289" r:id="rId13"/>
    <p:sldId id="296" r:id="rId14"/>
    <p:sldId id="295" r:id="rId15"/>
    <p:sldId id="299" r:id="rId16"/>
    <p:sldId id="301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94DE28F2-CB9F-4692-A500-05783AC53566}">
          <p14:sldIdLst>
            <p14:sldId id="257"/>
            <p14:sldId id="300"/>
          </p14:sldIdLst>
        </p14:section>
        <p14:section name="Pipes" id="{7F1FA4B1-133E-4146-B954-D1A09392D35B}">
          <p14:sldIdLst>
            <p14:sldId id="275"/>
          </p14:sldIdLst>
        </p14:section>
        <p14:section name="Pipes - Definição" id="{271AEE1A-A6DA-4E73-8212-4312EC3A24A7}">
          <p14:sldIdLst>
            <p14:sldId id="269"/>
            <p14:sldId id="288"/>
          </p14:sldIdLst>
        </p14:section>
        <p14:section name="Pipes - utilizando" id="{B98F5BD0-1962-44B6-9A7C-F59909D20595}">
          <p14:sldIdLst>
            <p14:sldId id="293"/>
            <p14:sldId id="292"/>
            <p14:sldId id="291"/>
            <p14:sldId id="290"/>
            <p14:sldId id="297"/>
            <p14:sldId id="289"/>
          </p14:sldIdLst>
        </p14:section>
        <p14:section name="Pipes - Criando" id="{982B8D91-D277-417C-9D07-9AA1A4CE492F}">
          <p14:sldIdLst>
            <p14:sldId id="296"/>
            <p14:sldId id="295"/>
            <p14:sldId id="299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11/04/2018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8.xml"/><Relationship Id="rId117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33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63" Type="http://schemas.openxmlformats.org/officeDocument/2006/relationships/slideLayout" Target="../slideLayouts/slideLayout75.xml"/><Relationship Id="rId68" Type="http://schemas.openxmlformats.org/officeDocument/2006/relationships/slideLayout" Target="../slideLayouts/slideLayout80.xml"/><Relationship Id="rId84" Type="http://schemas.openxmlformats.org/officeDocument/2006/relationships/slideLayout" Target="../slideLayouts/slideLayout96.xml"/><Relationship Id="rId89" Type="http://schemas.openxmlformats.org/officeDocument/2006/relationships/slideLayout" Target="../slideLayouts/slideLayout101.xml"/><Relationship Id="rId112" Type="http://schemas.openxmlformats.org/officeDocument/2006/relationships/slideLayout" Target="../slideLayouts/slideLayout124.xml"/><Relationship Id="rId133" Type="http://schemas.openxmlformats.org/officeDocument/2006/relationships/slideLayout" Target="../slideLayouts/slideLayout145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8.xml"/><Relationship Id="rId107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74" Type="http://schemas.openxmlformats.org/officeDocument/2006/relationships/slideLayout" Target="../slideLayouts/slideLayout86.xml"/><Relationship Id="rId79" Type="http://schemas.openxmlformats.org/officeDocument/2006/relationships/slideLayout" Target="../slideLayouts/slideLayout91.xml"/><Relationship Id="rId102" Type="http://schemas.openxmlformats.org/officeDocument/2006/relationships/slideLayout" Target="../slideLayouts/slideLayout114.xml"/><Relationship Id="rId123" Type="http://schemas.openxmlformats.org/officeDocument/2006/relationships/slideLayout" Target="../slideLayouts/slideLayout135.xml"/><Relationship Id="rId128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7.xml"/><Relationship Id="rId90" Type="http://schemas.openxmlformats.org/officeDocument/2006/relationships/slideLayout" Target="../slideLayouts/slideLayout102.xml"/><Relationship Id="rId95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slideLayout" Target="../slideLayouts/slideLayout68.xml"/><Relationship Id="rId64" Type="http://schemas.openxmlformats.org/officeDocument/2006/relationships/slideLayout" Target="../slideLayouts/slideLayout76.xml"/><Relationship Id="rId69" Type="http://schemas.openxmlformats.org/officeDocument/2006/relationships/slideLayout" Target="../slideLayouts/slideLayout81.xml"/><Relationship Id="rId77" Type="http://schemas.openxmlformats.org/officeDocument/2006/relationships/slideLayout" Target="../slideLayouts/slideLayout89.xml"/><Relationship Id="rId100" Type="http://schemas.openxmlformats.org/officeDocument/2006/relationships/slideLayout" Target="../slideLayouts/slideLayout112.xml"/><Relationship Id="rId105" Type="http://schemas.openxmlformats.org/officeDocument/2006/relationships/slideLayout" Target="../slideLayouts/slideLayout117.xml"/><Relationship Id="rId113" Type="http://schemas.openxmlformats.org/officeDocument/2006/relationships/slideLayout" Target="../slideLayouts/slideLayout125.xml"/><Relationship Id="rId118" Type="http://schemas.openxmlformats.org/officeDocument/2006/relationships/slideLayout" Target="../slideLayouts/slideLayout130.xml"/><Relationship Id="rId126" Type="http://schemas.openxmlformats.org/officeDocument/2006/relationships/slideLayout" Target="../slideLayouts/slideLayout138.xml"/><Relationship Id="rId134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72" Type="http://schemas.openxmlformats.org/officeDocument/2006/relationships/slideLayout" Target="../slideLayouts/slideLayout84.xml"/><Relationship Id="rId80" Type="http://schemas.openxmlformats.org/officeDocument/2006/relationships/slideLayout" Target="../slideLayouts/slideLayout92.xml"/><Relationship Id="rId85" Type="http://schemas.openxmlformats.org/officeDocument/2006/relationships/slideLayout" Target="../slideLayouts/slideLayout97.xml"/><Relationship Id="rId93" Type="http://schemas.openxmlformats.org/officeDocument/2006/relationships/slideLayout" Target="../slideLayouts/slideLayout105.xml"/><Relationship Id="rId98" Type="http://schemas.openxmlformats.org/officeDocument/2006/relationships/slideLayout" Target="../slideLayouts/slideLayout110.xml"/><Relationship Id="rId121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Relationship Id="rId67" Type="http://schemas.openxmlformats.org/officeDocument/2006/relationships/slideLayout" Target="../slideLayouts/slideLayout79.xml"/><Relationship Id="rId103" Type="http://schemas.openxmlformats.org/officeDocument/2006/relationships/slideLayout" Target="../slideLayouts/slideLayout115.xml"/><Relationship Id="rId108" Type="http://schemas.openxmlformats.org/officeDocument/2006/relationships/slideLayout" Target="../slideLayouts/slideLayout120.xml"/><Relationship Id="rId116" Type="http://schemas.openxmlformats.org/officeDocument/2006/relationships/slideLayout" Target="../slideLayouts/slideLayout128.xml"/><Relationship Id="rId124" Type="http://schemas.openxmlformats.org/officeDocument/2006/relationships/slideLayout" Target="../slideLayouts/slideLayout136.xml"/><Relationship Id="rId129" Type="http://schemas.openxmlformats.org/officeDocument/2006/relationships/slideLayout" Target="../slideLayouts/slideLayout141.xml"/><Relationship Id="rId137" Type="http://schemas.openxmlformats.org/officeDocument/2006/relationships/slideLayout" Target="../slideLayouts/slideLayout149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62" Type="http://schemas.openxmlformats.org/officeDocument/2006/relationships/slideLayout" Target="../slideLayouts/slideLayout74.xml"/><Relationship Id="rId70" Type="http://schemas.openxmlformats.org/officeDocument/2006/relationships/slideLayout" Target="../slideLayouts/slideLayout82.xml"/><Relationship Id="rId75" Type="http://schemas.openxmlformats.org/officeDocument/2006/relationships/slideLayout" Target="../slideLayouts/slideLayout87.xml"/><Relationship Id="rId83" Type="http://schemas.openxmlformats.org/officeDocument/2006/relationships/slideLayout" Target="../slideLayouts/slideLayout95.xml"/><Relationship Id="rId88" Type="http://schemas.openxmlformats.org/officeDocument/2006/relationships/slideLayout" Target="../slideLayouts/slideLayout100.xml"/><Relationship Id="rId91" Type="http://schemas.openxmlformats.org/officeDocument/2006/relationships/slideLayout" Target="../slideLayouts/slideLayout103.xml"/><Relationship Id="rId96" Type="http://schemas.openxmlformats.org/officeDocument/2006/relationships/slideLayout" Target="../slideLayouts/slideLayout108.xml"/><Relationship Id="rId111" Type="http://schemas.openxmlformats.org/officeDocument/2006/relationships/slideLayout" Target="../slideLayouts/slideLayout123.xml"/><Relationship Id="rId13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6" Type="http://schemas.openxmlformats.org/officeDocument/2006/relationships/slideLayout" Target="../slideLayouts/slideLayout118.xml"/><Relationship Id="rId114" Type="http://schemas.openxmlformats.org/officeDocument/2006/relationships/slideLayout" Target="../slideLayouts/slideLayout126.xml"/><Relationship Id="rId119" Type="http://schemas.openxmlformats.org/officeDocument/2006/relationships/slideLayout" Target="../slideLayouts/slideLayout131.xml"/><Relationship Id="rId127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65" Type="http://schemas.openxmlformats.org/officeDocument/2006/relationships/slideLayout" Target="../slideLayouts/slideLayout77.xml"/><Relationship Id="rId73" Type="http://schemas.openxmlformats.org/officeDocument/2006/relationships/slideLayout" Target="../slideLayouts/slideLayout85.xml"/><Relationship Id="rId78" Type="http://schemas.openxmlformats.org/officeDocument/2006/relationships/slideLayout" Target="../slideLayouts/slideLayout90.xml"/><Relationship Id="rId81" Type="http://schemas.openxmlformats.org/officeDocument/2006/relationships/slideLayout" Target="../slideLayouts/slideLayout93.xml"/><Relationship Id="rId86" Type="http://schemas.openxmlformats.org/officeDocument/2006/relationships/slideLayout" Target="../slideLayouts/slideLayout98.xml"/><Relationship Id="rId94" Type="http://schemas.openxmlformats.org/officeDocument/2006/relationships/slideLayout" Target="../slideLayouts/slideLayout106.xml"/><Relationship Id="rId99" Type="http://schemas.openxmlformats.org/officeDocument/2006/relationships/slideLayout" Target="../slideLayouts/slideLayout111.xml"/><Relationship Id="rId101" Type="http://schemas.openxmlformats.org/officeDocument/2006/relationships/slideLayout" Target="../slideLayouts/slideLayout113.xml"/><Relationship Id="rId122" Type="http://schemas.openxmlformats.org/officeDocument/2006/relationships/slideLayout" Target="../slideLayouts/slideLayout134.xml"/><Relationship Id="rId130" Type="http://schemas.openxmlformats.org/officeDocument/2006/relationships/slideLayout" Target="../slideLayouts/slideLayout142.xml"/><Relationship Id="rId135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51.xml"/><Relationship Id="rId109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6" Type="http://schemas.openxmlformats.org/officeDocument/2006/relationships/slideLayout" Target="../slideLayouts/slideLayout88.xml"/><Relationship Id="rId97" Type="http://schemas.openxmlformats.org/officeDocument/2006/relationships/slideLayout" Target="../slideLayouts/slideLayout109.xml"/><Relationship Id="rId104" Type="http://schemas.openxmlformats.org/officeDocument/2006/relationships/slideLayout" Target="../slideLayouts/slideLayout116.xml"/><Relationship Id="rId120" Type="http://schemas.openxmlformats.org/officeDocument/2006/relationships/slideLayout" Target="../slideLayouts/slideLayout132.xml"/><Relationship Id="rId125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9.xml"/><Relationship Id="rId71" Type="http://schemas.openxmlformats.org/officeDocument/2006/relationships/slideLayout" Target="../slideLayouts/slideLayout83.xml"/><Relationship Id="rId9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66" Type="http://schemas.openxmlformats.org/officeDocument/2006/relationships/slideLayout" Target="../slideLayouts/slideLayout78.xml"/><Relationship Id="rId87" Type="http://schemas.openxmlformats.org/officeDocument/2006/relationships/slideLayout" Target="../slideLayouts/slideLayout99.xml"/><Relationship Id="rId110" Type="http://schemas.openxmlformats.org/officeDocument/2006/relationships/slideLayout" Target="../slideLayouts/slideLayout122.xml"/><Relationship Id="rId115" Type="http://schemas.openxmlformats.org/officeDocument/2006/relationships/slideLayout" Target="../slideLayouts/slideLayout127.xml"/><Relationship Id="rId131" Type="http://schemas.openxmlformats.org/officeDocument/2006/relationships/slideLayout" Target="../slideLayouts/slideLayout143.xml"/><Relationship Id="rId136" Type="http://schemas.openxmlformats.org/officeDocument/2006/relationships/slideLayout" Target="../slideLayouts/slideLayout148.xml"/><Relationship Id="rId61" Type="http://schemas.openxmlformats.org/officeDocument/2006/relationships/slideLayout" Target="../slideLayouts/slideLayout73.xml"/><Relationship Id="rId82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0" y="2626366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245D7E5-F16D-40C6-BA04-4B191CB4393E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ABA956-784E-4E7D-916B-10A0A46D999B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Pipes - utilizando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F92C9C-C34A-4249-93D7-C19B44FE2D06}"/>
              </a:ext>
            </a:extLst>
          </p:cNvPr>
          <p:cNvSpPr/>
          <p:nvPr/>
        </p:nvSpPr>
        <p:spPr>
          <a:xfrm>
            <a:off x="888459" y="990710"/>
            <a:ext cx="1000652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Para a formatação de moeda, temos que alterar o </a:t>
            </a:r>
            <a:r>
              <a:rPr lang="pt-BR" sz="2000" b="1" dirty="0">
                <a:solidFill>
                  <a:schemeClr val="bg1"/>
                </a:solidFill>
              </a:rPr>
              <a:t>app.module.ts </a:t>
            </a:r>
            <a:r>
              <a:rPr lang="pt-BR" sz="2000" dirty="0">
                <a:solidFill>
                  <a:schemeClr val="bg1"/>
                </a:solidFill>
              </a:rPr>
              <a:t>colocando a localização do Brasil.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0A6551-97FB-4932-8294-C8955E29A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832" y="2156311"/>
            <a:ext cx="6657975" cy="436245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644C5F5-354D-4092-B5FF-A8D0A6560D16}"/>
              </a:ext>
            </a:extLst>
          </p:cNvPr>
          <p:cNvSpPr/>
          <p:nvPr/>
        </p:nvSpPr>
        <p:spPr>
          <a:xfrm>
            <a:off x="2183149" y="3701026"/>
            <a:ext cx="998806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BF5DFCA-F9D1-4CEB-9CCE-2D1F3D321318}"/>
              </a:ext>
            </a:extLst>
          </p:cNvPr>
          <p:cNvSpPr/>
          <p:nvPr/>
        </p:nvSpPr>
        <p:spPr>
          <a:xfrm>
            <a:off x="2140945" y="5668158"/>
            <a:ext cx="998806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572895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9E48B76-7D29-4ED2-9292-6A110E157CB0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7D9008-2FF6-494D-B75B-7728D908E18D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Pipes - utilizando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3E3A0-CCA7-450E-A471-0492F9E31808}"/>
              </a:ext>
            </a:extLst>
          </p:cNvPr>
          <p:cNvSpPr/>
          <p:nvPr/>
        </p:nvSpPr>
        <p:spPr>
          <a:xfrm>
            <a:off x="888459" y="1103225"/>
            <a:ext cx="1000652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executarmos a aplicação é exibido as informações com as formatações que os Pipes realizaram.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F0535A-1770-4838-94D3-9CF0C9F28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393" y="2715820"/>
            <a:ext cx="29241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112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78A18E6-7E89-44F7-937F-8789BF9F7698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440FB3-CD1D-4B6D-9296-F42C58514059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Pipes – criando um Pipe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8039EA-8158-49E2-96A5-C5DDE46130AC}"/>
              </a:ext>
            </a:extLst>
          </p:cNvPr>
          <p:cNvSpPr/>
          <p:nvPr/>
        </p:nvSpPr>
        <p:spPr>
          <a:xfrm>
            <a:off x="888459" y="990710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Também é possivel customizar para criarmos um novo Pipe.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     </a:t>
            </a:r>
            <a:r>
              <a:rPr lang="pt-BR" sz="2000" b="1" dirty="0">
                <a:solidFill>
                  <a:schemeClr val="bg1"/>
                </a:solidFill>
              </a:rPr>
              <a:t>ng g p camel-case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837B91-11EC-430E-983A-32443CB12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683" y="2025650"/>
            <a:ext cx="4781550" cy="46958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5A2312-8AD7-44A7-B438-81B0E0266A33}"/>
              </a:ext>
            </a:extLst>
          </p:cNvPr>
          <p:cNvSpPr/>
          <p:nvPr/>
        </p:nvSpPr>
        <p:spPr>
          <a:xfrm>
            <a:off x="8949865" y="2264911"/>
            <a:ext cx="240338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Seletor do type;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D9E44-474A-4ACA-828E-DC73AF125570}"/>
              </a:ext>
            </a:extLst>
          </p:cNvPr>
          <p:cNvSpPr/>
          <p:nvPr/>
        </p:nvSpPr>
        <p:spPr>
          <a:xfrm>
            <a:off x="8949865" y="2936235"/>
            <a:ext cx="2931910" cy="871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Implementação da interface PipeTransform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559B2A-2317-415B-BA9C-022DB3ED2567}"/>
              </a:ext>
            </a:extLst>
          </p:cNvPr>
          <p:cNvSpPr/>
          <p:nvPr/>
        </p:nvSpPr>
        <p:spPr>
          <a:xfrm>
            <a:off x="873773" y="4212455"/>
            <a:ext cx="2931910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Lógica para realizar o camel case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590816-6C6C-4854-A28D-8E643CD0C8E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91719" y="2493179"/>
            <a:ext cx="3058146" cy="443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E55642-298B-4064-B13B-9A6CB2AF9631}"/>
              </a:ext>
            </a:extLst>
          </p:cNvPr>
          <p:cNvCxnSpPr>
            <a:cxnSpLocks/>
          </p:cNvCxnSpPr>
          <p:nvPr/>
        </p:nvCxnSpPr>
        <p:spPr>
          <a:xfrm flipH="1">
            <a:off x="7906044" y="3265919"/>
            <a:ext cx="104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920AB5-5332-47CF-BC90-2E6A51E421E4}"/>
              </a:ext>
            </a:extLst>
          </p:cNvPr>
          <p:cNvCxnSpPr>
            <a:cxnSpLocks/>
          </p:cNvCxnSpPr>
          <p:nvPr/>
        </p:nvCxnSpPr>
        <p:spPr>
          <a:xfrm flipV="1">
            <a:off x="3446585" y="4378638"/>
            <a:ext cx="1097280" cy="80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48F2DA-4DA1-4920-BC1D-22DD2681DAF7}"/>
              </a:ext>
            </a:extLst>
          </p:cNvPr>
          <p:cNvSpPr/>
          <p:nvPr/>
        </p:nvSpPr>
        <p:spPr>
          <a:xfrm>
            <a:off x="784882" y="2311077"/>
            <a:ext cx="29319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Recebe 2 parametros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Valor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Parametros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83B456-98D6-4FE2-B017-2BB20E22F8E8}"/>
              </a:ext>
            </a:extLst>
          </p:cNvPr>
          <p:cNvCxnSpPr>
            <a:cxnSpLocks/>
          </p:cNvCxnSpPr>
          <p:nvPr/>
        </p:nvCxnSpPr>
        <p:spPr>
          <a:xfrm>
            <a:off x="3326600" y="2624312"/>
            <a:ext cx="1082445" cy="963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1B03301-2BC4-4794-A336-15C79E497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4EF73F-78AE-42E9-8104-29C891298055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20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36142505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8B74001-51C3-4743-9B65-213C5AE6539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9B6ED4-CF8F-4AA9-B734-E6D5EC0E8144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Pipes – criando um Pipe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17EF46-B88A-471A-BD80-13EDD9C573FD}"/>
              </a:ext>
            </a:extLst>
          </p:cNvPr>
          <p:cNvSpPr/>
          <p:nvPr/>
        </p:nvSpPr>
        <p:spPr>
          <a:xfrm>
            <a:off x="888459" y="990710"/>
            <a:ext cx="10006520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alterar o HTML incluindo o pipe de camelCase.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9C5C9B-88E5-4F7E-BA82-3BC851D31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76" y="2034963"/>
            <a:ext cx="7906486" cy="259392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2A8ADCD-71D8-4343-956F-2FCFDBB07223}"/>
              </a:ext>
            </a:extLst>
          </p:cNvPr>
          <p:cNvSpPr/>
          <p:nvPr/>
        </p:nvSpPr>
        <p:spPr>
          <a:xfrm rot="8074731">
            <a:off x="7103742" y="2327311"/>
            <a:ext cx="1026942" cy="492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25945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BDAFB2D-BB4E-48DA-9E29-29E6965224A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A0046F-9569-43DB-869A-198B0B3A9BAB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Pipes – criando um Pipe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EC095A-0C32-4D2D-B89A-063A5EFE3620}"/>
              </a:ext>
            </a:extLst>
          </p:cNvPr>
          <p:cNvSpPr/>
          <p:nvPr/>
        </p:nvSpPr>
        <p:spPr>
          <a:xfrm>
            <a:off x="888459" y="990710"/>
            <a:ext cx="10006520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subirmos a aplicação o título é formatado com camel case.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33DC3-83F3-4B34-A2B3-A48477305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587" y="2119312"/>
            <a:ext cx="27908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1613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0584C96-7197-4BEC-ADA8-61F91D2806A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4B853E3-74A4-4D12-96FD-45BA55FF8140}"/>
              </a:ext>
            </a:extLst>
          </p:cNvPr>
          <p:cNvSpPr txBox="1">
            <a:spLocks/>
          </p:cNvSpPr>
          <p:nvPr/>
        </p:nvSpPr>
        <p:spPr>
          <a:xfrm>
            <a:off x="563226" y="443131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pipes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19D420-E2DB-4F49-BAA3-8A8E8F50D027}"/>
              </a:ext>
            </a:extLst>
          </p:cNvPr>
          <p:cNvSpPr/>
          <p:nvPr/>
        </p:nvSpPr>
        <p:spPr>
          <a:xfrm>
            <a:off x="3730996" y="1906154"/>
            <a:ext cx="521422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Quais as dúvidas?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Pipe Angular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Pipe Customizado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4726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Dloaudata01\dlohq\StudioJobs\Clients\Presentations\Accenture\Ellen C Marks - 15-4605 - Accenture Interactive template design Ph 1\Working Files\Final Images\AI Image Library\Backgrounds\Environment\Central_Layout\photo-1452806723698-a8daf14aa079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4E5E7A98-9757-4AA8-A5CF-E6C55DC696A5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Agenda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6A52F6-3233-4C6E-AA79-EB85BB05220E}"/>
              </a:ext>
            </a:extLst>
          </p:cNvPr>
          <p:cNvSpPr/>
          <p:nvPr/>
        </p:nvSpPr>
        <p:spPr>
          <a:xfrm>
            <a:off x="888458" y="1263696"/>
            <a:ext cx="1000652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cap="all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Anatomia Avançada – Parte 2</a:t>
            </a:r>
          </a:p>
          <a:p>
            <a:pPr>
              <a:lnSpc>
                <a:spcPct val="150000"/>
              </a:lnSpc>
            </a:pP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3BC42-3488-4B0F-AA11-231B1DE4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374" y="2460823"/>
            <a:ext cx="5010689" cy="28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916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2681427"/>
            <a:ext cx="11474082" cy="1495153"/>
          </a:xfrm>
        </p:spPr>
        <p:txBody>
          <a:bodyPr/>
          <a:lstStyle/>
          <a:p>
            <a:r>
              <a:rPr lang="pt-BR" dirty="0"/>
              <a:t>Anatomia Avançada Pipes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CB65B3F-485E-4426-B3D3-0B4AF624DB50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Pipes - Definição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41C47-17B4-4D9E-B24D-94EB359A2710}"/>
              </a:ext>
            </a:extLst>
          </p:cNvPr>
          <p:cNvSpPr/>
          <p:nvPr/>
        </p:nvSpPr>
        <p:spPr>
          <a:xfrm>
            <a:off x="888459" y="1278095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Pipe é a maneira elegante de realizarmos transformações no Angular.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É utilizado para transformamos um valor, por exemplo para maiúsculo, e depois mostrar no template.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F4C03E7-D05C-444B-8CD0-562185D1727B}"/>
              </a:ext>
            </a:extLst>
          </p:cNvPr>
          <p:cNvSpPr/>
          <p:nvPr/>
        </p:nvSpPr>
        <p:spPr>
          <a:xfrm>
            <a:off x="4220308" y="3753510"/>
            <a:ext cx="1983544" cy="116761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7FD73-F728-41FD-B3B9-0C4D9FB2DF34}"/>
              </a:ext>
            </a:extLst>
          </p:cNvPr>
          <p:cNvSpPr txBox="1"/>
          <p:nvPr/>
        </p:nvSpPr>
        <p:spPr>
          <a:xfrm>
            <a:off x="3062068" y="4214293"/>
            <a:ext cx="180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Texto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584A9-B948-4380-936D-71C201FE3237}"/>
              </a:ext>
            </a:extLst>
          </p:cNvPr>
          <p:cNvSpPr txBox="1"/>
          <p:nvPr/>
        </p:nvSpPr>
        <p:spPr>
          <a:xfrm>
            <a:off x="4311747" y="3338453"/>
            <a:ext cx="180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Pipe Maiúsculo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3FD778-8C25-48E1-9BCE-96663172FB1D}"/>
              </a:ext>
            </a:extLst>
          </p:cNvPr>
          <p:cNvSpPr txBox="1"/>
          <p:nvPr/>
        </p:nvSpPr>
        <p:spPr>
          <a:xfrm>
            <a:off x="6719667" y="4152653"/>
            <a:ext cx="180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TEXTO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57634AE0-41B3-4104-BE1E-A0FFA840AFE0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Pipes - Definição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9152A0-C6FD-4EF4-8739-BC726C02FDF7}"/>
              </a:ext>
            </a:extLst>
          </p:cNvPr>
          <p:cNvSpPr/>
          <p:nvPr/>
        </p:nvSpPr>
        <p:spPr>
          <a:xfrm>
            <a:off x="888459" y="1278095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consultarmos a documentação do angular (http://angular.io);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 acessarmos a opção DOCS, API e informar no filtro o Type Pipe;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Temos os pipes do angular.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67B105-21C7-49D3-A6BA-CDEBF6CA6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269" y="2982130"/>
            <a:ext cx="79629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511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87F671B-947B-44F2-A82D-CEA37CD9188A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F0090-4474-438B-8EBE-A0E0C602E084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Pipes - utilizando</a:t>
            </a:r>
            <a:endParaRPr lang="en-US" dirty="0"/>
          </a:p>
        </p:txBody>
      </p:sp>
      <p:pic>
        <p:nvPicPr>
          <p:cNvPr id="7" name="Picture 2" descr="Resultado de imagem para angularjs logo">
            <a:extLst>
              <a:ext uri="{FF2B5EF4-FFF2-40B4-BE49-F238E27FC236}">
                <a16:creationId xmlns:a16="http://schemas.microsoft.com/office/drawing/2014/main" id="{515DD811-9393-426D-A543-76F822C65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820" y="222684"/>
            <a:ext cx="2126430" cy="127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DB4DD2-24E0-4CE0-988A-1B0DD9541732}"/>
              </a:ext>
            </a:extLst>
          </p:cNvPr>
          <p:cNvSpPr/>
          <p:nvPr/>
        </p:nvSpPr>
        <p:spPr>
          <a:xfrm>
            <a:off x="888459" y="1278095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criar um novo componente.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    </a:t>
            </a:r>
            <a:r>
              <a:rPr lang="pt-BR" sz="2000" b="1" dirty="0">
                <a:solidFill>
                  <a:schemeClr val="bg1"/>
                </a:solidFill>
              </a:rPr>
              <a:t>ng g c exemplos-pipe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 no </a:t>
            </a:r>
            <a:r>
              <a:rPr lang="pt-BR" sz="2000" b="1" dirty="0">
                <a:solidFill>
                  <a:schemeClr val="bg1"/>
                </a:solidFill>
              </a:rPr>
              <a:t>app.component.html </a:t>
            </a:r>
            <a:r>
              <a:rPr lang="pt-BR" sz="2000" dirty="0">
                <a:solidFill>
                  <a:schemeClr val="bg1"/>
                </a:solidFill>
              </a:rPr>
              <a:t>vamos colocar o nosso componente criado.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DF3C15-0240-4A89-8861-F1730B735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796" y="3204795"/>
            <a:ext cx="6342621" cy="1120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008E1-DFD3-45BB-A541-F3B8C7D74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222C4B-C88D-4EF2-A625-8F452A87D555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20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4025876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7671DB-AC81-491F-9B33-C023A67E9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756" y="2006373"/>
            <a:ext cx="4724400" cy="4410075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886595D-AAE9-4DB2-9268-F5929A09F0D0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489BFC0-4272-430D-BE25-196D4626097F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Pipes - utilizando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DAC69-54BC-4A3E-8EB5-62F11E96DCEF}"/>
              </a:ext>
            </a:extLst>
          </p:cNvPr>
          <p:cNvSpPr/>
          <p:nvPr/>
        </p:nvSpPr>
        <p:spPr>
          <a:xfrm>
            <a:off x="888459" y="990710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criar um exemplo de uma página com exibição de informações de um livro.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Primeiro vamos editar o componente </a:t>
            </a:r>
            <a:r>
              <a:rPr lang="pt-BR" sz="2000" b="1" dirty="0">
                <a:solidFill>
                  <a:schemeClr val="bg1"/>
                </a:solidFill>
              </a:rPr>
              <a:t>exemplos-pipe.components.ts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25E0DF-6662-41AF-90C0-F8D23B07B4AF}"/>
              </a:ext>
            </a:extLst>
          </p:cNvPr>
          <p:cNvSpPr/>
          <p:nvPr/>
        </p:nvSpPr>
        <p:spPr>
          <a:xfrm>
            <a:off x="888459" y="3231250"/>
            <a:ext cx="3085216" cy="958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Criar um objeto Livro com informações.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9DB320-76A1-46AE-A449-03B01DABB7BD}"/>
              </a:ext>
            </a:extLst>
          </p:cNvPr>
          <p:cNvCxnSpPr/>
          <p:nvPr/>
        </p:nvCxnSpPr>
        <p:spPr>
          <a:xfrm>
            <a:off x="3390314" y="3739081"/>
            <a:ext cx="1012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94562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DD0C826-0DD2-400B-A82E-AEC5B1E18259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032E61D-545F-4AA7-804A-04DD3F327E96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Pipes - utilizando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A6E0D4-A977-4398-997B-105140D62C01}"/>
              </a:ext>
            </a:extLst>
          </p:cNvPr>
          <p:cNvSpPr/>
          <p:nvPr/>
        </p:nvSpPr>
        <p:spPr>
          <a:xfrm>
            <a:off x="888459" y="990710"/>
            <a:ext cx="100065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construir o HTML de exibição.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D58AC7-DD65-449E-AB9D-4CE96FF73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597" y="2255410"/>
            <a:ext cx="4638675" cy="1990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97D95-2AC3-4A53-8CE0-A4D2A2E92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192" y="1825674"/>
            <a:ext cx="3793105" cy="343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194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6AFCA61-1F3F-480C-AD5E-A59DDD7D8571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59A1D4-5AEC-461F-890A-8DABDB921017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Pipes - utilizando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03339A-5431-4256-BE0D-EA1A59345756}"/>
              </a:ext>
            </a:extLst>
          </p:cNvPr>
          <p:cNvSpPr/>
          <p:nvPr/>
        </p:nvSpPr>
        <p:spPr>
          <a:xfrm>
            <a:off x="888459" y="990710"/>
            <a:ext cx="100065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utilizar no HTML os pipes para formatar as informações.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3437E3-F9A0-49BE-A343-5DA821D6A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94" y="1825674"/>
            <a:ext cx="7018693" cy="23102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BCD623-5AC4-4380-8924-72B6391A708D}"/>
              </a:ext>
            </a:extLst>
          </p:cNvPr>
          <p:cNvSpPr/>
          <p:nvPr/>
        </p:nvSpPr>
        <p:spPr>
          <a:xfrm>
            <a:off x="8187245" y="1815288"/>
            <a:ext cx="3545209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Converte para maiúsculo;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505504-EE42-42E2-8875-D6B9B35014DD}"/>
              </a:ext>
            </a:extLst>
          </p:cNvPr>
          <p:cNvSpPr/>
          <p:nvPr/>
        </p:nvSpPr>
        <p:spPr>
          <a:xfrm>
            <a:off x="8187244" y="2462002"/>
            <a:ext cx="3545209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Formata Número;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EF6CEE-894F-4C23-9A5B-6B4785CE800C}"/>
              </a:ext>
            </a:extLst>
          </p:cNvPr>
          <p:cNvSpPr/>
          <p:nvPr/>
        </p:nvSpPr>
        <p:spPr>
          <a:xfrm>
            <a:off x="8187244" y="3084601"/>
            <a:ext cx="3545209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Formata Moeda;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70AFEB-1D91-4D37-85EC-E62A793100AE}"/>
              </a:ext>
            </a:extLst>
          </p:cNvPr>
          <p:cNvSpPr/>
          <p:nvPr/>
        </p:nvSpPr>
        <p:spPr>
          <a:xfrm>
            <a:off x="8187244" y="3735336"/>
            <a:ext cx="3545209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Formata Data.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DE22D7-EFFA-4057-8C14-615531A007AF}"/>
              </a:ext>
            </a:extLst>
          </p:cNvPr>
          <p:cNvCxnSpPr>
            <a:stCxn id="10" idx="1"/>
          </p:cNvCxnSpPr>
          <p:nvPr/>
        </p:nvCxnSpPr>
        <p:spPr>
          <a:xfrm flipH="1">
            <a:off x="5711481" y="2063786"/>
            <a:ext cx="2475764" cy="64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66870F-ED9C-4847-89A5-727618ED4B8A}"/>
              </a:ext>
            </a:extLst>
          </p:cNvPr>
          <p:cNvCxnSpPr>
            <a:stCxn id="11" idx="1"/>
          </p:cNvCxnSpPr>
          <p:nvPr/>
        </p:nvCxnSpPr>
        <p:spPr>
          <a:xfrm flipH="1">
            <a:off x="6415963" y="2710339"/>
            <a:ext cx="1771281" cy="20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D4E906-8081-4600-814D-2EA7BBE895FC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5936564" y="3328391"/>
            <a:ext cx="2250680" cy="4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1C25BD-3D25-4948-95DB-C97455E55636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6119444" y="3707200"/>
            <a:ext cx="2067800" cy="276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2601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5842</TotalTime>
  <Words>335</Words>
  <Application>Microsoft Office PowerPoint</Application>
  <PresentationFormat>Widescreen</PresentationFormat>
  <Paragraphs>80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Gomes Silva, Jose</cp:lastModifiedBy>
  <cp:revision>153</cp:revision>
  <dcterms:created xsi:type="dcterms:W3CDTF">2018-03-08T20:56:03Z</dcterms:created>
  <dcterms:modified xsi:type="dcterms:W3CDTF">2018-04-11T16:49:46Z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